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74c4409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e74c440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e74c4409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e74c4409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f2d91df3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f2d91df3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f2d91df3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f2d91df3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b9d445c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b9d445c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SHOWER JOKE LOL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74c440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74c440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f2ab7108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f2ab710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 (I should do one of these live)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“code” that implements a “bridge-building” algorithm. This requires: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 specification from client.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Derive materials needed from specs.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Compute cost of materials. If too high, send an email back to client lambasting them. If not, purchase materials.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Given materials, build the bridge.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“code” that “plays” a guitar. This requires: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 sheet music.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every note in the sheet music, play the note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“code” that simulates the universe. This requires: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Loading a planetary/solar system.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each timestep, compute gravitational forces between each pair of celestial bodies.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force, compute acceleration.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accelration, compute velocity.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velocity, compute position.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f2ab7108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f2ab7108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 (I should do one of these live)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“code” that implements a “bridge-building” algorithm. This requires: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 specification from client.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Derive materials needed from specs.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Compute cost of materials. If too high, send an email back to client lambasting them. If not, purchase materials.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Given materials, build the bridge.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“code” that “plays” a guitar. This requires: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 sheet music.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every note in the sheet music, play the note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“code” that simulates the universe. This requires: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Loading a planetary/solar system.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each timestep, compute gravitational forces between each pair of celestial bodies.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force, compute acceleration.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accelration, compute velocity.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velocity, compute position.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f2d91df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f2d91df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SHOWER JOKE LOL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b9d445c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eb9d445c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 (I should do one of these live)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“code” that implements a “bridge-building” algorithm. This requires: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 specification from client.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Derive materials needed from specs.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Compute cost of materials. If too high, send an email back to client lambasting them. If not, purchase materials.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Given materials, build the bridge.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“code” that “plays” a guitar. This requires: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 sheet music.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every note in the sheet music, play the note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 “code” that simulates the universe. This requires: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Loading a planetary/solar system.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each timestep, compute gravitational forces between each pair of celestial bodies.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force, compute acceleration.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acceleration, compute velocity.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velocity, compute position.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f2d91df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f2d91df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2ab7108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2ab7108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e74c4409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e74c4409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 more abstract your code is, the more likely you’ll be able to reuse it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Create explicit assumptions for your functions -- easy to know when they will work in the future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b9d445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eb9d445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cdaede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cdaede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eb9d445ca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eb9d445c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 more abstract your code is, the more likely you’ll be able to reuse it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Create explicit assumptions for your functions -- easy to know when they will work in the future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b9d445c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eb9d445c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b9d445c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eb9d445c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fcdaedec5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fcdaedec5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cdaedec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cdaedec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b9d445c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eb9d445c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74c440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74c440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fcdaedec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fcdaedec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f2d91df3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f2d91df3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34034a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34034a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eb9d445c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eb9d445c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2d91df3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f2d91df3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f2ab710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f2ab710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f2ab710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f2ab710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f2ab710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f2ab710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f2ab710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f2ab710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eb9d445c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eb9d445c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2ab7108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f2ab7108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73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to write “good” code</a:t>
            </a:r>
            <a:endParaRPr sz="2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AKA functions are amazing and you should use them everywhere</a:t>
            </a:r>
            <a:endParaRPr sz="2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1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Yotam Sagiv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PNI Graduate Bootcamp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8/22/19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idea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Imposing clear, discernible structure on code makes it easy to reason about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principle that makes code both </a:t>
            </a:r>
            <a:r>
              <a:rPr i="1" lang="en"/>
              <a:t>writable</a:t>
            </a:r>
            <a:r>
              <a:rPr lang="en"/>
              <a:t> and </a:t>
            </a:r>
            <a:r>
              <a:rPr i="1" lang="en"/>
              <a:t>readable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Point of this talk: how to incorporate structure in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Modularity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Abstraction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Communication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 (aka functions are great)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Fundamentally: </a:t>
            </a:r>
            <a:r>
              <a:rPr lang="en"/>
              <a:t>programs should be constructed by linking together many independent modules that each do only a single thing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725" y="152400"/>
            <a:ext cx="5104562" cy="48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Fundamentally: programs should be constructed by linking together many independent modules that each do only a single 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Explicit how data is being transformed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Separates higher-order logic from implementation details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25"/>
          <p:cNvGrpSpPr/>
          <p:nvPr/>
        </p:nvGrpSpPr>
        <p:grpSpPr>
          <a:xfrm>
            <a:off x="4432175" y="2140600"/>
            <a:ext cx="4333300" cy="2749300"/>
            <a:chOff x="4736975" y="2140600"/>
            <a:chExt cx="4333300" cy="2749300"/>
          </a:xfrm>
        </p:grpSpPr>
        <p:sp>
          <p:nvSpPr>
            <p:cNvPr id="140" name="Google Shape;140;p25"/>
            <p:cNvSpPr/>
            <p:nvPr/>
          </p:nvSpPr>
          <p:spPr>
            <a:xfrm>
              <a:off x="6350725" y="2140600"/>
              <a:ext cx="1105800" cy="74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Main script</a:t>
              </a:r>
              <a:endParaRPr/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5244925" y="3144900"/>
              <a:ext cx="1105800" cy="74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Function 1</a:t>
              </a:r>
              <a:endParaRPr/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7456525" y="3144900"/>
              <a:ext cx="1105800" cy="74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Function 2</a:t>
              </a:r>
              <a:endParaRPr/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4736975" y="4129175"/>
              <a:ext cx="1105800" cy="74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Function 3</a:t>
              </a:r>
              <a:endParaRPr/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6350725" y="4149200"/>
              <a:ext cx="1105800" cy="74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Function 4</a:t>
              </a:r>
              <a:endParaRPr/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7964475" y="4129175"/>
              <a:ext cx="1105800" cy="74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Function 5</a:t>
              </a:r>
              <a:endParaRPr/>
            </a:p>
          </p:txBody>
        </p:sp>
        <p:cxnSp>
          <p:nvCxnSpPr>
            <p:cNvPr id="146" name="Google Shape;146;p25"/>
            <p:cNvCxnSpPr>
              <a:stCxn id="140" idx="2"/>
              <a:endCxn id="141" idx="0"/>
            </p:cNvCxnSpPr>
            <p:nvPr/>
          </p:nvCxnSpPr>
          <p:spPr>
            <a:xfrm flipH="1">
              <a:off x="5797825" y="2881300"/>
              <a:ext cx="1105800" cy="26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7" name="Google Shape;147;p25"/>
          <p:cNvCxnSpPr>
            <a:stCxn id="141" idx="2"/>
            <a:endCxn id="143" idx="0"/>
          </p:cNvCxnSpPr>
          <p:nvPr/>
        </p:nvCxnSpPr>
        <p:spPr>
          <a:xfrm flipH="1">
            <a:off x="4985125" y="3885600"/>
            <a:ext cx="5079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5"/>
          <p:cNvCxnSpPr>
            <a:stCxn id="141" idx="2"/>
            <a:endCxn id="144" idx="0"/>
          </p:cNvCxnSpPr>
          <p:nvPr/>
        </p:nvCxnSpPr>
        <p:spPr>
          <a:xfrm>
            <a:off x="5493025" y="3885600"/>
            <a:ext cx="1105800" cy="2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5"/>
          <p:cNvCxnSpPr>
            <a:stCxn id="140" idx="2"/>
            <a:endCxn id="142" idx="0"/>
          </p:cNvCxnSpPr>
          <p:nvPr/>
        </p:nvCxnSpPr>
        <p:spPr>
          <a:xfrm>
            <a:off x="6598825" y="2881300"/>
            <a:ext cx="1105800" cy="2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5"/>
          <p:cNvCxnSpPr>
            <a:stCxn id="142" idx="2"/>
            <a:endCxn id="145" idx="0"/>
          </p:cNvCxnSpPr>
          <p:nvPr/>
        </p:nvCxnSpPr>
        <p:spPr>
          <a:xfrm>
            <a:off x="7704625" y="3885600"/>
            <a:ext cx="5079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Modularity: IST example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5075"/>
            <a:ext cx="4260299" cy="23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15075"/>
            <a:ext cx="4571999" cy="23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621550" y="3855650"/>
            <a:ext cx="361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steps all at once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Unclear where one transformation stops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next begins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4829750" y="3855650"/>
            <a:ext cx="36135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how data is transformed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logic flow discernible directly from function 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exactly where to change code if details need to be adjusted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modular program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572" y="1086300"/>
            <a:ext cx="731025" cy="39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1387325" y="1005500"/>
            <a:ext cx="2769600" cy="3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Import statements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numpy as np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pandas as pd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Definition of helper functions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function1(...):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function2(...):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Main 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 function1(x, 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5863800" y="1085500"/>
            <a:ext cx="953700" cy="375300"/>
          </a:xfrm>
          <a:prstGeom prst="frame">
            <a:avLst>
              <a:gd fmla="val 8106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5863800" y="1460800"/>
            <a:ext cx="953700" cy="2586900"/>
          </a:xfrm>
          <a:prstGeom prst="frame">
            <a:avLst>
              <a:gd fmla="val 4254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5863800" y="4047700"/>
            <a:ext cx="953700" cy="988500"/>
          </a:xfrm>
          <a:prstGeom prst="frame">
            <a:avLst>
              <a:gd fmla="val 4254" name="adj1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6918875" y="1017725"/>
            <a:ext cx="1613100" cy="3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Imports (~5 lines)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(~300)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script (~80)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Modularity: a practical approach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Rarely obvious what the best way to modularize code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trick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down algorithm in your natural language of choice (e.g. in comments!)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every </a:t>
            </a:r>
            <a:r>
              <a:rPr b="1" lang="en"/>
              <a:t>verb</a:t>
            </a:r>
            <a:r>
              <a:rPr lang="en"/>
              <a:t> you should have a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Modularity: a practical approach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Rarely obvious what the best way to modularize code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trick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down algorithm is text (e.g. in comments!)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every </a:t>
            </a:r>
            <a:r>
              <a:rPr b="1" lang="en"/>
              <a:t>verb</a:t>
            </a:r>
            <a:r>
              <a:rPr lang="en"/>
              <a:t> you should have a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Ex. </a:t>
            </a:r>
            <a:r>
              <a:rPr b="1" lang="en"/>
              <a:t>Load</a:t>
            </a:r>
            <a:r>
              <a:rPr lang="en"/>
              <a:t> the data. </a:t>
            </a:r>
            <a:r>
              <a:rPr b="1" lang="en"/>
              <a:t>Preprocess</a:t>
            </a:r>
            <a:r>
              <a:rPr lang="en"/>
              <a:t> through sliding-window mean subtraction. </a:t>
            </a:r>
            <a:r>
              <a:rPr b="1" lang="en"/>
              <a:t>Extract</a:t>
            </a:r>
            <a:r>
              <a:rPr lang="en"/>
              <a:t> idxs of action potentials. </a:t>
            </a:r>
            <a:r>
              <a:rPr b="1" lang="en"/>
              <a:t>Compute</a:t>
            </a:r>
            <a:r>
              <a:rPr lang="en"/>
              <a:t> avg IST from AP idxs.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Modularity: IST example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775" y="1152475"/>
            <a:ext cx="673411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Modularity: a practical approach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Rarely obvious what the best way to modularize code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trick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down algorithm is text (e.g. in comments!)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every </a:t>
            </a:r>
            <a:r>
              <a:rPr b="1" lang="en"/>
              <a:t>verb</a:t>
            </a:r>
            <a:r>
              <a:rPr lang="en"/>
              <a:t> you should have a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Ex. </a:t>
            </a:r>
            <a:r>
              <a:rPr b="1" lang="en"/>
              <a:t>Load</a:t>
            </a:r>
            <a:r>
              <a:rPr lang="en"/>
              <a:t> the data. </a:t>
            </a:r>
            <a:r>
              <a:rPr b="1" lang="en"/>
              <a:t>Preprocess</a:t>
            </a:r>
            <a:r>
              <a:rPr lang="en"/>
              <a:t> through sliding-window mean subtraction. </a:t>
            </a:r>
            <a:r>
              <a:rPr b="1" lang="en"/>
              <a:t>Extract</a:t>
            </a:r>
            <a:r>
              <a:rPr lang="en"/>
              <a:t> idxs of action potentials. </a:t>
            </a:r>
            <a:r>
              <a:rPr b="1" lang="en"/>
              <a:t>Compute</a:t>
            </a:r>
            <a:r>
              <a:rPr lang="en"/>
              <a:t> avg ISI from AP idxs.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Neat: can (approximately) build program structure (mostly) independent of details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you and why are you talking at me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2nd year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I like math (Daw) and neurons (Witten)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Pton undergrad (let’s chat classes)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your TA for 501A</a:t>
            </a:r>
            <a:endParaRPr/>
          </a:p>
        </p:txBody>
      </p:sp>
      <p:pic>
        <p:nvPicPr>
          <p:cNvPr descr="Image may contain: one or more people and people standing"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850" y="1174774"/>
            <a:ext cx="2527700" cy="33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Modularity: a review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let you explicitly cast how you’re transforming your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Isolated structures make editing easy since changes are localized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 idea: pieces of code should be written in a way that minimizes assumptions about the data they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Protect your code against users (future-you is a user!)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Maximize flexibility (minimize work for future-you)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 (IST)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474825"/>
            <a:ext cx="4260299" cy="23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150" y="1474825"/>
            <a:ext cx="4571999" cy="23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/>
          <p:nvPr/>
        </p:nvSpPr>
        <p:spPr>
          <a:xfrm>
            <a:off x="155850" y="1802350"/>
            <a:ext cx="2833500" cy="321600"/>
          </a:xfrm>
          <a:prstGeom prst="frame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/>
          <p:nvPr/>
        </p:nvSpPr>
        <p:spPr>
          <a:xfrm>
            <a:off x="4416150" y="2074875"/>
            <a:ext cx="3173400" cy="159600"/>
          </a:xfrm>
          <a:prstGeom prst="frame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/>
          <p:nvPr/>
        </p:nvSpPr>
        <p:spPr>
          <a:xfrm>
            <a:off x="4416150" y="2911725"/>
            <a:ext cx="4572000" cy="159600"/>
          </a:xfrm>
          <a:prstGeom prst="frame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237" y="3897025"/>
            <a:ext cx="549526" cy="9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387" y="3897027"/>
            <a:ext cx="549526" cy="97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 (IST)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474825"/>
            <a:ext cx="4260299" cy="23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150" y="1474825"/>
            <a:ext cx="4571999" cy="23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/>
          <p:nvPr/>
        </p:nvSpPr>
        <p:spPr>
          <a:xfrm>
            <a:off x="155850" y="1802350"/>
            <a:ext cx="2833500" cy="321600"/>
          </a:xfrm>
          <a:prstGeom prst="frame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4416150" y="2074875"/>
            <a:ext cx="3173400" cy="159600"/>
          </a:xfrm>
          <a:prstGeom prst="frame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4416150" y="2911725"/>
            <a:ext cx="4572000" cy="159600"/>
          </a:xfrm>
          <a:prstGeom prst="frame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473075" y="3855100"/>
            <a:ext cx="3029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to write window radius 4 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need to edit 4 times if I ever decide to change it</a:t>
            </a:r>
            <a:endParaRPr/>
          </a:p>
        </p:txBody>
      </p:sp>
      <p:sp>
        <p:nvSpPr>
          <p:cNvPr id="231" name="Google Shape;231;p35"/>
          <p:cNvSpPr txBox="1"/>
          <p:nvPr/>
        </p:nvSpPr>
        <p:spPr>
          <a:xfrm>
            <a:off x="4572000" y="3855100"/>
            <a:ext cx="2697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it once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need to edit once if I ever decide to change it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Abstraction: a practical approach</a:t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make as few assumptions about your data as possible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write a function that does sliding-window mean subtraction for a variable number of indices, rather than only 500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Rule of thumb: if your analysis relies on a constant, try to write a function that has it as a variable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Whatever assumptions you choose to keep, enforce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if your function accepts an array of ints, throw an error if it doesn’t receive an array of ints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code is really hard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of this will be outside your control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coding practices seek to communicate structure and purpose of code as clearly as possible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25" y="1990725"/>
            <a:ext cx="7811674" cy="8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</a:t>
            </a:r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break most rules if you comment appropriately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aseline="30000" lang="en"/>
              <a:t>But please don’t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things should you comment?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Purpose of blocks of code (</a:t>
            </a:r>
            <a:r>
              <a:rPr b="1" lang="en"/>
              <a:t>why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Breakdown of complicated lines (</a:t>
            </a:r>
            <a:r>
              <a:rPr b="1" lang="en"/>
              <a:t>what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should you write comments?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Varies a little bit between different 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My take: </a:t>
            </a:r>
            <a:r>
              <a:rPr b="1" lang="en"/>
              <a:t>why</a:t>
            </a:r>
            <a:r>
              <a:rPr lang="en"/>
              <a:t> comments before code, </a:t>
            </a:r>
            <a:r>
              <a:rPr b="1" lang="en"/>
              <a:t>what</a:t>
            </a:r>
            <a:r>
              <a:rPr lang="en"/>
              <a:t> comments after code</a:t>
            </a:r>
            <a:endParaRPr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175" y="1773575"/>
            <a:ext cx="2579150" cy="1158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 (IST)</a:t>
            </a:r>
            <a:endParaRPr/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474825"/>
            <a:ext cx="4260299" cy="23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150" y="1474825"/>
            <a:ext cx="4571999" cy="231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575" y="3940325"/>
            <a:ext cx="874850" cy="109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one or more people and people standing" id="261" name="Google Shape;26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4725" y="3902262"/>
            <a:ext cx="874850" cy="1166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1.5 (IST)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8225"/>
            <a:ext cx="8520602" cy="178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 (fast inverse square root)</a:t>
            </a:r>
            <a:endParaRPr/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2"/>
            <a:ext cx="8520600" cy="331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code “good”?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What’s the function of code in our lives as neuroscientists?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25" y="2149150"/>
            <a:ext cx="2735175" cy="25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 (fast inverse square root)</a:t>
            </a:r>
            <a:endParaRPr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2"/>
            <a:ext cx="8520600" cy="331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525" y="1228675"/>
            <a:ext cx="1876968" cy="33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</a:t>
            </a:r>
            <a:endParaRPr/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806" y="1527206"/>
            <a:ext cx="5803950" cy="26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Clarity &gt; Compactness</a:t>
            </a:r>
            <a:endParaRPr/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Shorter lines of code do not equate shorter execution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Consequence: write code to optimize clarity, not compactness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 code is easier to think about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well-styled code will be longer than poorly-styled code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675" y="2725763"/>
            <a:ext cx="503223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63" y="3334650"/>
            <a:ext cx="4132049" cy="9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pieces</a:t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311700" y="1152475"/>
            <a:ext cx="604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be informative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Variable names, function names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each function, write down what its purpose is, what its assumptions are, and broadly speaking how it 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 notebooks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Ability to smoothly integrate text, code, and figures makes them great for demos and rapid prototyping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Dependencies between cells means that they’re generally bad for every other 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Style conventions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Pick one, stick with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like: snake_case for variables/functions, UPPERCASE for constants</a:t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500" y="1618825"/>
            <a:ext cx="2483701" cy="24837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wrap up...</a:t>
            </a:r>
            <a:endParaRPr/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311700" y="1152475"/>
            <a:ext cx="550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is hard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make it easier by following some basic principles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Isolate computations whenever you can (Modularity)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and write code that is as general as possible (Abstraction)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Whatever you do, document it (Communication)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has a rich community -- whatever you want has probably been done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save hours of time with appropriate Google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I’m </a:t>
            </a:r>
            <a:r>
              <a:rPr i="1" lang="en"/>
              <a:t>always</a:t>
            </a:r>
            <a:r>
              <a:rPr lang="en"/>
              <a:t> happy to talk about code structure</a:t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575" y="1347775"/>
            <a:ext cx="3025801" cy="30258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code “good”?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What’s the function of code in our lives as neuroscientists?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creation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Simulations from models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Experiment design + recording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visualization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25" y="2149150"/>
            <a:ext cx="2735175" cy="25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code “good”?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What’s the function of code in our lives as neuroscientists?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creation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Simulations from models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Experiment design + recording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these functions, what should we want from our code?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code “good”?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What’s the function of code in our lives as neuroscientists?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creation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Simulations from models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Experiment design + recording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these functions, what should we want from our code?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Correctness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Readability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can tell what this code does?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1515075"/>
            <a:ext cx="4364700" cy="2376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838" y="4011668"/>
            <a:ext cx="860825" cy="9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can tell what this code does?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1515075"/>
            <a:ext cx="4364700" cy="2376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600" y="1515075"/>
            <a:ext cx="4772399" cy="23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838" y="4011668"/>
            <a:ext cx="860825" cy="9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8962" y="3966750"/>
            <a:ext cx="1377675" cy="9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can tell what this code does?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1515075"/>
            <a:ext cx="4364700" cy="2376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600" y="1515075"/>
            <a:ext cx="4772399" cy="23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973925" y="3915950"/>
            <a:ext cx="6426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 lines of code						</a:t>
            </a:r>
            <a:r>
              <a:rPr lang="en"/>
              <a:t>	</a:t>
            </a:r>
            <a:r>
              <a:rPr lang="en"/>
              <a:t>9 lines of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18 w/ comments											73 w/ functions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